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9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085E-C028-40CB-8DEC-4FD4F2828483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A8BF-9D0D-40D8-BBCD-DCE09F4961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240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085E-C028-40CB-8DEC-4FD4F2828483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A8BF-9D0D-40D8-BBCD-DCE09F4961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915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085E-C028-40CB-8DEC-4FD4F2828483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A8BF-9D0D-40D8-BBCD-DCE09F4961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614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085E-C028-40CB-8DEC-4FD4F2828483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A8BF-9D0D-40D8-BBCD-DCE09F4961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18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085E-C028-40CB-8DEC-4FD4F2828483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A8BF-9D0D-40D8-BBCD-DCE09F4961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548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085E-C028-40CB-8DEC-4FD4F2828483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A8BF-9D0D-40D8-BBCD-DCE09F4961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569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085E-C028-40CB-8DEC-4FD4F2828483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A8BF-9D0D-40D8-BBCD-DCE09F4961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067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085E-C028-40CB-8DEC-4FD4F2828483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A8BF-9D0D-40D8-BBCD-DCE09F4961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377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085E-C028-40CB-8DEC-4FD4F2828483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A8BF-9D0D-40D8-BBCD-DCE09F4961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720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085E-C028-40CB-8DEC-4FD4F2828483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A8BF-9D0D-40D8-BBCD-DCE09F4961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37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085E-C028-40CB-8DEC-4FD4F2828483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A8BF-9D0D-40D8-BBCD-DCE09F4961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392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5085E-C028-40CB-8DEC-4FD4F2828483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3A8BF-9D0D-40D8-BBCD-DCE09F4961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096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2" y="76526"/>
            <a:ext cx="3226578" cy="694393"/>
          </a:xfrm>
        </p:spPr>
      </p:pic>
      <p:sp>
        <p:nvSpPr>
          <p:cNvPr id="5" name="TextBox 4"/>
          <p:cNvSpPr txBox="1"/>
          <p:nvPr/>
        </p:nvSpPr>
        <p:spPr>
          <a:xfrm>
            <a:off x="1504216" y="5403161"/>
            <a:ext cx="3852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F0"/>
                </a:solidFill>
              </a:rPr>
              <a:t>www.beatbowelcancer.org.nz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62899" y="3248024"/>
            <a:ext cx="399097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i="0" dirty="0" smtClean="0">
                <a:solidFill>
                  <a:srgbClr val="82868A"/>
                </a:solidFill>
                <a:effectLst/>
                <a:latin typeface="Helvetica Neue Medium"/>
              </a:rPr>
              <a:t>Kiwi Men</a:t>
            </a:r>
          </a:p>
          <a:p>
            <a:pPr algn="ctr"/>
            <a:r>
              <a:rPr lang="en-GB" b="0" i="0" dirty="0" smtClean="0">
                <a:solidFill>
                  <a:srgbClr val="82868A"/>
                </a:solidFill>
                <a:effectLst/>
                <a:latin typeface="Helvetica Neue"/>
              </a:rPr>
              <a:t>have the third highest rate of bowel cancer in OECD countries.</a:t>
            </a:r>
          </a:p>
          <a:p>
            <a:pPr algn="ctr"/>
            <a:r>
              <a:rPr lang="en-GB" b="1" i="0" dirty="0" smtClean="0">
                <a:solidFill>
                  <a:srgbClr val="82868A"/>
                </a:solidFill>
                <a:effectLst/>
                <a:latin typeface="Helvetica Neue Medium"/>
              </a:rPr>
              <a:t>NZ Women</a:t>
            </a:r>
          </a:p>
          <a:p>
            <a:pPr algn="ctr"/>
            <a:r>
              <a:rPr lang="en-GB" b="0" i="0" dirty="0" smtClean="0">
                <a:solidFill>
                  <a:srgbClr val="82868A"/>
                </a:solidFill>
                <a:effectLst/>
                <a:latin typeface="Helvetica Neue"/>
              </a:rPr>
              <a:t>have the highest rate of bowel cancer in OECD countries.</a:t>
            </a:r>
          </a:p>
          <a:p>
            <a:pPr algn="ctr"/>
            <a:r>
              <a:rPr lang="en-GB" b="1" i="0" dirty="0" smtClean="0">
                <a:solidFill>
                  <a:srgbClr val="82868A"/>
                </a:solidFill>
                <a:effectLst/>
                <a:latin typeface="Helvetica Neue Medium"/>
              </a:rPr>
              <a:t>NZ HIGHEST</a:t>
            </a:r>
          </a:p>
          <a:p>
            <a:pPr algn="ctr"/>
            <a:r>
              <a:rPr lang="en-GB" b="0" i="0" dirty="0" smtClean="0">
                <a:solidFill>
                  <a:srgbClr val="82868A"/>
                </a:solidFill>
                <a:effectLst/>
                <a:latin typeface="Helvetica Neue"/>
              </a:rPr>
              <a:t>rate of bowel cancer and bowel cancer death in the developed world.</a:t>
            </a:r>
          </a:p>
          <a:p>
            <a:pPr algn="ctr"/>
            <a:endParaRPr lang="en-GB" dirty="0">
              <a:solidFill>
                <a:srgbClr val="82868A"/>
              </a:solidFill>
              <a:latin typeface="Helvetica Neue"/>
            </a:endParaRPr>
          </a:p>
          <a:p>
            <a:pPr algn="ctr"/>
            <a:r>
              <a:rPr lang="en-GB" b="1" dirty="0" smtClean="0">
                <a:solidFill>
                  <a:srgbClr val="82868A"/>
                </a:solidFill>
                <a:latin typeface="Helvetica Neue"/>
              </a:rPr>
              <a:t>1200 New Zealanders die each year from Bowel Cancer </a:t>
            </a:r>
          </a:p>
          <a:p>
            <a:pPr algn="ctr"/>
            <a:endParaRPr lang="en-GB" b="1" i="0" dirty="0">
              <a:solidFill>
                <a:srgbClr val="82868A"/>
              </a:solidFill>
              <a:effectLst/>
              <a:latin typeface="Helvetica Neue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841" y="-1093116"/>
            <a:ext cx="5623160" cy="79511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02694" y="0"/>
            <a:ext cx="3284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NZ" sz="1100" dirty="0" smtClean="0"/>
              <a:t>A nationwide</a:t>
            </a:r>
            <a:r>
              <a:rPr lang="en-NZ" sz="1100" dirty="0"/>
              <a:t>, patient-led </a:t>
            </a:r>
            <a:r>
              <a:rPr lang="en-NZ" sz="1100" dirty="0" smtClean="0"/>
              <a:t>organisation committed </a:t>
            </a:r>
          </a:p>
          <a:p>
            <a:pPr algn="just"/>
            <a:r>
              <a:rPr lang="en-NZ" sz="1100" dirty="0" smtClean="0"/>
              <a:t>to </a:t>
            </a:r>
            <a:r>
              <a:rPr lang="en-NZ" sz="1100" dirty="0"/>
              <a:t>reducing the impact of bowel cancer on our </a:t>
            </a:r>
            <a:endParaRPr lang="en-NZ" sz="1100" dirty="0" smtClean="0"/>
          </a:p>
          <a:p>
            <a:pPr algn="just"/>
            <a:r>
              <a:rPr lang="en-NZ" sz="1100" dirty="0" smtClean="0"/>
              <a:t>community </a:t>
            </a:r>
            <a:r>
              <a:rPr lang="en-NZ" sz="1100" dirty="0"/>
              <a:t>through awareness, education, </a:t>
            </a:r>
            <a:endParaRPr lang="en-NZ" sz="1100" dirty="0" smtClean="0"/>
          </a:p>
          <a:p>
            <a:pPr algn="just"/>
            <a:r>
              <a:rPr lang="en-NZ" sz="1100" dirty="0" smtClean="0"/>
              <a:t>support &amp; </a:t>
            </a:r>
            <a:r>
              <a:rPr lang="en-NZ" sz="1100" dirty="0"/>
              <a:t>research.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07296"/>
            <a:ext cx="6568841" cy="115070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3430577" y="8225"/>
            <a:ext cx="0" cy="7626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13054" y="3484736"/>
            <a:ext cx="5942732" cy="18158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Why does New Zealand’s policy-making about bowel cancer screening lag so far behind the ground-swell of profound public concern? </a:t>
            </a:r>
            <a:endParaRPr lang="en-NZ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313054" y="1174640"/>
            <a:ext cx="5942732" cy="22467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can the people do?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&gt;3000 colorectal cancer diagnoses per year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&gt;1200 deaths per year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creening saves lives; 350 excess deaths in New 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     Zealand each year compared to Australia’s rate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Yet still we wait… &amp;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Continue to die </a:t>
            </a:r>
          </a:p>
        </p:txBody>
      </p:sp>
    </p:spTree>
    <p:extLst>
      <p:ext uri="{BB962C8B-B14F-4D97-AF65-F5344CB8AC3E}">
        <p14:creationId xmlns:p14="http://schemas.microsoft.com/office/powerpoint/2010/main" val="73601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</TotalTime>
  <Words>141</Words>
  <Application>Microsoft Office PowerPoint</Application>
  <PresentationFormat>Widescreen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Helvetica Neue</vt:lpstr>
      <vt:lpstr>Helvetica Neue Medium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Colbert</dc:creator>
  <cp:lastModifiedBy>Meg Rayner-Thomas</cp:lastModifiedBy>
  <cp:revision>14</cp:revision>
  <dcterms:created xsi:type="dcterms:W3CDTF">2015-07-30T00:12:18Z</dcterms:created>
  <dcterms:modified xsi:type="dcterms:W3CDTF">2015-09-10T01:47:01Z</dcterms:modified>
</cp:coreProperties>
</file>