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3" r:id="rId5"/>
    <p:sldId id="288" r:id="rId6"/>
    <p:sldId id="289" r:id="rId7"/>
    <p:sldId id="300" r:id="rId8"/>
    <p:sldId id="290" r:id="rId9"/>
    <p:sldId id="301" r:id="rId10"/>
    <p:sldId id="292" r:id="rId11"/>
    <p:sldId id="293" r:id="rId12"/>
    <p:sldId id="294" r:id="rId13"/>
    <p:sldId id="298" r:id="rId14"/>
    <p:sldId id="299" r:id="rId15"/>
    <p:sldId id="295" r:id="rId16"/>
    <p:sldId id="302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FFE5"/>
    <a:srgbClr val="F89B3E"/>
    <a:srgbClr val="F89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84C20-DB11-4B78-90FD-E0D48EE9F2B6}" type="datetimeFigureOut">
              <a:rPr lang="en-NZ" smtClean="0"/>
              <a:t>5/10/2015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BBD74-D42C-4752-A56A-ED8D4BA38B0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5780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79038-0452-4146-A6F7-64537A8D8FE4}" type="datetimeFigureOut">
              <a:rPr lang="en-NZ" smtClean="0"/>
              <a:t>5/10/2015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0EA8E-4689-455D-B47F-AE133157A4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974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F6F1-87D1-4391-9719-A77D913563E3}" type="datetimeFigureOut">
              <a:rPr lang="en-NZ" smtClean="0"/>
              <a:t>5/10/2015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C8E-8B9B-4AEB-A2C3-3370403CCA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50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F6F1-87D1-4391-9719-A77D913563E3}" type="datetimeFigureOut">
              <a:rPr lang="en-NZ" smtClean="0"/>
              <a:t>5/10/2015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C8E-8B9B-4AEB-A2C3-3370403CCA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070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F6F1-87D1-4391-9719-A77D913563E3}" type="datetimeFigureOut">
              <a:rPr lang="en-NZ" smtClean="0"/>
              <a:t>5/10/2015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C8E-8B9B-4AEB-A2C3-3370403CCA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11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89B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89B3E"/>
                </a:solidFill>
              </a:defRPr>
            </a:lvl1pPr>
            <a:lvl2pPr>
              <a:defRPr>
                <a:solidFill>
                  <a:srgbClr val="F89B3E"/>
                </a:solidFill>
              </a:defRPr>
            </a:lvl2pPr>
            <a:lvl3pPr>
              <a:defRPr>
                <a:solidFill>
                  <a:srgbClr val="F89B3E"/>
                </a:solidFill>
              </a:defRPr>
            </a:lvl3pPr>
            <a:lvl4pPr>
              <a:defRPr>
                <a:solidFill>
                  <a:srgbClr val="F89B3E"/>
                </a:solidFill>
              </a:defRPr>
            </a:lvl4pPr>
            <a:lvl5pPr>
              <a:defRPr>
                <a:solidFill>
                  <a:srgbClr val="F89B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89B3E"/>
                </a:solidFill>
              </a:defRPr>
            </a:lvl1pPr>
          </a:lstStyle>
          <a:p>
            <a:fld id="{83AEF6F1-87D1-4391-9719-A77D913563E3}" type="datetimeFigureOut">
              <a:rPr lang="en-NZ" smtClean="0"/>
              <a:pPr/>
              <a:t>5/10/2015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9B3E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9B3E"/>
                </a:solidFill>
              </a:defRPr>
            </a:lvl1pPr>
          </a:lstStyle>
          <a:p>
            <a:fld id="{FD6EFC8E-8B9B-4AEB-A2C3-3370403CCA5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04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F6F1-87D1-4391-9719-A77D913563E3}" type="datetimeFigureOut">
              <a:rPr lang="en-NZ" smtClean="0"/>
              <a:t>5/10/2015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C8E-8B9B-4AEB-A2C3-3370403CCA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478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F6F1-87D1-4391-9719-A77D913563E3}" type="datetimeFigureOut">
              <a:rPr lang="en-NZ" smtClean="0"/>
              <a:t>5/10/2015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C8E-8B9B-4AEB-A2C3-3370403CCA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222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F6F1-87D1-4391-9719-A77D913563E3}" type="datetimeFigureOut">
              <a:rPr lang="en-NZ" smtClean="0"/>
              <a:t>5/10/2015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C8E-8B9B-4AEB-A2C3-3370403CCA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23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F6F1-87D1-4391-9719-A77D913563E3}" type="datetimeFigureOut">
              <a:rPr lang="en-NZ" smtClean="0"/>
              <a:t>5/10/2015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C8E-8B9B-4AEB-A2C3-3370403CCA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708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F6F1-87D1-4391-9719-A77D913563E3}" type="datetimeFigureOut">
              <a:rPr lang="en-NZ" smtClean="0"/>
              <a:t>5/10/2015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C8E-8B9B-4AEB-A2C3-3370403CCA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945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F6F1-87D1-4391-9719-A77D913563E3}" type="datetimeFigureOut">
              <a:rPr lang="en-NZ" smtClean="0"/>
              <a:t>5/10/2015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C8E-8B9B-4AEB-A2C3-3370403CCA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606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F6F1-87D1-4391-9719-A77D913563E3}" type="datetimeFigureOut">
              <a:rPr lang="en-NZ" smtClean="0"/>
              <a:t>5/10/2015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C8E-8B9B-4AEB-A2C3-3370403CCA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74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3AEF6F1-87D1-4391-9719-A77D913563E3}" type="datetimeFigureOut">
              <a:rPr lang="en-NZ" smtClean="0"/>
              <a:pPr/>
              <a:t>5/10/2015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D6EFC8E-8B9B-4AEB-A2C3-3370403CCA5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1237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WHApost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3" r="-3343"/>
          <a:stretch>
            <a:fillRect/>
          </a:stretch>
        </p:blipFill>
        <p:spPr>
          <a:xfrm>
            <a:off x="-297674" y="1124744"/>
            <a:ext cx="9694210" cy="4525962"/>
          </a:xfrm>
        </p:spPr>
      </p:pic>
    </p:spTree>
    <p:extLst>
      <p:ext uri="{BB962C8B-B14F-4D97-AF65-F5344CB8AC3E}">
        <p14:creationId xmlns:p14="http://schemas.microsoft.com/office/powerpoint/2010/main" val="11488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JustPeop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42" r="-58742"/>
          <a:stretch>
            <a:fillRect/>
          </a:stretch>
        </p:blipFill>
        <p:spPr>
          <a:xfrm>
            <a:off x="467544" y="404664"/>
            <a:ext cx="8496944" cy="5760640"/>
          </a:xfrm>
        </p:spPr>
      </p:pic>
    </p:spTree>
    <p:extLst>
      <p:ext uri="{BB962C8B-B14F-4D97-AF65-F5344CB8AC3E}">
        <p14:creationId xmlns:p14="http://schemas.microsoft.com/office/powerpoint/2010/main" val="39273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ums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41" b="-20841"/>
          <a:stretch>
            <a:fillRect/>
          </a:stretch>
        </p:blipFill>
        <p:spPr/>
      </p:pic>
      <p:pic>
        <p:nvPicPr>
          <p:cNvPr id="8" name="Content Placeholder 7" descr="Flags2013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r="13246"/>
          <a:stretch>
            <a:fillRect/>
          </a:stretch>
        </p:blipFill>
        <p:spPr>
          <a:xfrm>
            <a:off x="4648200" y="332656"/>
            <a:ext cx="4495800" cy="5904656"/>
          </a:xfrm>
        </p:spPr>
      </p:pic>
    </p:spTree>
    <p:extLst>
      <p:ext uri="{BB962C8B-B14F-4D97-AF65-F5344CB8AC3E}">
        <p14:creationId xmlns:p14="http://schemas.microsoft.com/office/powerpoint/2010/main" val="19733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,Vice0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pic>
        <p:nvPicPr>
          <p:cNvPr id="8" name="Content Placeholder 7" descr="D.Vice03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r="4955"/>
          <a:stretch>
            <a:fillRect/>
          </a:stretch>
        </p:blipFill>
        <p:spPr>
          <a:xfrm>
            <a:off x="4648200" y="980728"/>
            <a:ext cx="4172272" cy="5328592"/>
          </a:xfrm>
        </p:spPr>
      </p:pic>
    </p:spTree>
    <p:extLst>
      <p:ext uri="{BB962C8B-B14F-4D97-AF65-F5344CB8AC3E}">
        <p14:creationId xmlns:p14="http://schemas.microsoft.com/office/powerpoint/2010/main" val="39125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KaniAla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611560" y="548680"/>
            <a:ext cx="8229600" cy="5577483"/>
          </a:xfrm>
        </p:spPr>
      </p:pic>
    </p:spTree>
    <p:extLst>
      <p:ext uri="{BB962C8B-B14F-4D97-AF65-F5344CB8AC3E}">
        <p14:creationId xmlns:p14="http://schemas.microsoft.com/office/powerpoint/2010/main" val="19635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mi-NZ" sz="3200" dirty="0">
                <a:solidFill>
                  <a:srgbClr val="3EFFE5"/>
                </a:solidFill>
              </a:rPr>
              <a:t>W</a:t>
            </a:r>
            <a:r>
              <a:rPr lang="mi-NZ" sz="3200" dirty="0" smtClean="0">
                <a:solidFill>
                  <a:srgbClr val="3EFFE5"/>
                </a:solidFill>
              </a:rPr>
              <a:t>e are not dangerous or subversive perverts, but real &amp; thinking individuals: why should we hide our faces while the public exposes its bigotries?</a:t>
            </a:r>
          </a:p>
          <a:p>
            <a:pPr marL="0" indent="0">
              <a:buNone/>
            </a:pPr>
            <a:r>
              <a:rPr lang="mi-NZ" sz="3200" dirty="0" smtClean="0">
                <a:solidFill>
                  <a:srgbClr val="3EFFE5"/>
                </a:solidFill>
              </a:rPr>
              <a:t>Why should we be invisible?</a:t>
            </a:r>
          </a:p>
          <a:p>
            <a:pPr marL="0" indent="0">
              <a:buNone/>
            </a:pPr>
            <a:endParaRPr lang="mi-NZ" dirty="0" smtClean="0">
              <a:solidFill>
                <a:srgbClr val="3EFFE5"/>
              </a:solidFill>
            </a:endParaRPr>
          </a:p>
          <a:p>
            <a:pPr marL="0" indent="0">
              <a:buNone/>
            </a:pPr>
            <a:r>
              <a:rPr lang="mi-NZ" sz="1800" dirty="0" smtClean="0">
                <a:solidFill>
                  <a:srgbClr val="3EFFE5"/>
                </a:solidFill>
              </a:rPr>
              <a:t>NteA in </a:t>
            </a:r>
            <a:r>
              <a:rPr lang="mi-NZ" sz="1800" i="1" dirty="0" smtClean="0">
                <a:solidFill>
                  <a:srgbClr val="3EFFE5"/>
                </a:solidFill>
              </a:rPr>
              <a:t>Craccum </a:t>
            </a:r>
            <a:r>
              <a:rPr lang="mi-NZ" sz="1800" dirty="0" smtClean="0">
                <a:solidFill>
                  <a:srgbClr val="3EFFE5"/>
                </a:solidFill>
              </a:rPr>
              <a:t> 15 July 1971 page 6</a:t>
            </a:r>
          </a:p>
          <a:p>
            <a:pPr marL="0" indent="0">
              <a:buNone/>
            </a:pPr>
            <a:r>
              <a:rPr lang="mi-NZ" sz="1800" dirty="0" smtClean="0">
                <a:solidFill>
                  <a:srgbClr val="3EFFE5"/>
                </a:solidFill>
              </a:rPr>
              <a:t>Auckland University</a:t>
            </a:r>
            <a:endParaRPr lang="en-NZ" sz="1800" dirty="0">
              <a:solidFill>
                <a:srgbClr val="3EFFE5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052736"/>
            <a:ext cx="381642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4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ahuia\Desktop\Craccu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536504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Prk7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683568" y="332656"/>
            <a:ext cx="8229600" cy="6048672"/>
          </a:xfrm>
        </p:spPr>
      </p:pic>
    </p:spTree>
    <p:extLst>
      <p:ext uri="{BB962C8B-B14F-4D97-AF65-F5344CB8AC3E}">
        <p14:creationId xmlns:p14="http://schemas.microsoft.com/office/powerpoint/2010/main" val="4106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ston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613" r="-92613"/>
          <a:stretch>
            <a:fillRect/>
          </a:stretch>
        </p:blipFill>
        <p:spPr>
          <a:xfrm>
            <a:off x="611560" y="620688"/>
            <a:ext cx="8229600" cy="5616624"/>
          </a:xfrm>
        </p:spPr>
      </p:pic>
    </p:spTree>
    <p:extLst>
      <p:ext uri="{BB962C8B-B14F-4D97-AF65-F5344CB8AC3E}">
        <p14:creationId xmlns:p14="http://schemas.microsoft.com/office/powerpoint/2010/main" val="6121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MTde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596" r="-103596"/>
          <a:stretch>
            <a:fillRect/>
          </a:stretch>
        </p:blipFill>
        <p:spPr>
          <a:xfrm>
            <a:off x="611560" y="404664"/>
            <a:ext cx="8229600" cy="5750099"/>
          </a:xfrm>
        </p:spPr>
      </p:pic>
    </p:spTree>
    <p:extLst>
      <p:ext uri="{BB962C8B-B14F-4D97-AF65-F5344CB8AC3E}">
        <p14:creationId xmlns:p14="http://schemas.microsoft.com/office/powerpoint/2010/main" val="27401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ummerS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2" b="7301"/>
          <a:stretch/>
        </p:blipFill>
        <p:spPr>
          <a:xfrm>
            <a:off x="395536" y="1124744"/>
            <a:ext cx="8229600" cy="4824536"/>
          </a:xfrm>
        </p:spPr>
      </p:pic>
    </p:spTree>
    <p:extLst>
      <p:ext uri="{BB962C8B-B14F-4D97-AF65-F5344CB8AC3E}">
        <p14:creationId xmlns:p14="http://schemas.microsoft.com/office/powerpoint/2010/main" val="18250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ston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29" r="-13229"/>
          <a:stretch>
            <a:fillRect/>
          </a:stretch>
        </p:blipFill>
        <p:spPr>
          <a:xfrm>
            <a:off x="457200" y="765175"/>
            <a:ext cx="8507413" cy="5360988"/>
          </a:xfrm>
        </p:spPr>
      </p:pic>
    </p:spTree>
    <p:extLst>
      <p:ext uri="{BB962C8B-B14F-4D97-AF65-F5344CB8AC3E}">
        <p14:creationId xmlns:p14="http://schemas.microsoft.com/office/powerpoint/2010/main" val="10388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LReform8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83" r="-54683"/>
          <a:stretch>
            <a:fillRect/>
          </a:stretch>
        </p:blipFill>
        <p:spPr>
          <a:xfrm>
            <a:off x="395536" y="692696"/>
            <a:ext cx="8229600" cy="5616624"/>
          </a:xfrm>
        </p:spPr>
      </p:pic>
    </p:spTree>
    <p:extLst>
      <p:ext uri="{BB962C8B-B14F-4D97-AF65-F5344CB8AC3E}">
        <p14:creationId xmlns:p14="http://schemas.microsoft.com/office/powerpoint/2010/main" val="3642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4FBA528C6E2644A3E1E6A89E7219EA" ma:contentTypeVersion="" ma:contentTypeDescription="Create a new document." ma:contentTypeScope="" ma:versionID="c88fd5319ae60096b8e2711b8401f4fc">
  <xsd:schema xmlns:xsd="http://www.w3.org/2001/XMLSchema" xmlns:xs="http://www.w3.org/2001/XMLSchema" xmlns:p="http://schemas.microsoft.com/office/2006/metadata/properties" xmlns:ns2="3828dea9-4150-4cef-a095-b67854f7bd77" targetNamespace="http://schemas.microsoft.com/office/2006/metadata/properties" ma:root="true" ma:fieldsID="9efa246411d5dbebf674748f62bbfe5d" ns2:_="">
    <xsd:import namespace="3828dea9-4150-4cef-a095-b67854f7bd77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8dea9-4150-4cef-a095-b67854f7bd77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deee0956-9bfd-4ad4-a064-432362a523b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bcbfe63-7766-41e6-b88b-39cf0f773e6f}" ma:internalName="TaxCatchAll" ma:showField="CatchAllData" ma:web="3828dea9-4150-4cef-a095-b67854f7bd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28dea9-4150-4cef-a095-b67854f7bd77"/>
    <TaxKeywordTaxHTField xmlns="3828dea9-4150-4cef-a095-b67854f7bd77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64F80116-453D-44BE-AE26-34DBEDBEA4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28dea9-4150-4cef-a095-b67854f7b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EC9546-4C50-41FC-B9BC-60F6DC52CF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A5578D-A446-4455-8A98-75D526D873C5}">
  <ds:schemaRefs>
    <ds:schemaRef ds:uri="3828dea9-4150-4cef-a095-b67854f7bd77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43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Waikato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so5</dc:creator>
  <cp:lastModifiedBy>BFGuest</cp:lastModifiedBy>
  <cp:revision>63</cp:revision>
  <cp:lastPrinted>2015-09-15T22:21:51Z</cp:lastPrinted>
  <dcterms:created xsi:type="dcterms:W3CDTF">2012-07-22T23:48:52Z</dcterms:created>
  <dcterms:modified xsi:type="dcterms:W3CDTF">2015-10-04T22:02:55Z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0x010100474FBA528C6E2644A3E1E6A89E7219EA</vt:lpwstr>
  </property>
  <property fmtid="{D5CDD505-2E9C-101B-9397-08002B2CF9AE}" pid="3" name="TaxKeyword">
    <vt:lpwstr/>
  </property>
</Properties>
</file>